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-5832" y="-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740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0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3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70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33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17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529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47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5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801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6891B-DDD4-4AD0-8D08-75FB32FC1C83}" type="datetimeFigureOut">
              <a:rPr lang="en-US" smtClean="0"/>
              <a:t>12/31/2015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1BBB7-56BE-4EA9-B037-ED9ED02DA2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9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906036"/>
            <a:ext cx="34290000" cy="10287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536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Western Oregon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Scheck</dc:creator>
  <cp:lastModifiedBy>Stephen Scheck</cp:lastModifiedBy>
  <cp:revision>1</cp:revision>
  <dcterms:created xsi:type="dcterms:W3CDTF">2015-12-31T17:32:40Z</dcterms:created>
  <dcterms:modified xsi:type="dcterms:W3CDTF">2015-12-31T17:33:09Z</dcterms:modified>
</cp:coreProperties>
</file>