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5832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4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3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1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7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0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6891B-DDD4-4AD0-8D08-75FB32FC1C8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BBB7-56BE-4EA9-B037-ED9ED02DA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06036"/>
            <a:ext cx="34290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3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Scheck</dc:creator>
  <cp:lastModifiedBy>Stephen Scheck</cp:lastModifiedBy>
  <cp:revision>1</cp:revision>
  <dcterms:created xsi:type="dcterms:W3CDTF">2015-12-31T17:32:40Z</dcterms:created>
  <dcterms:modified xsi:type="dcterms:W3CDTF">2015-12-31T17:33:09Z</dcterms:modified>
</cp:coreProperties>
</file>